
<file path=[Content_Types].xml><?xml version="1.0" encoding="utf-8"?>
<Types xmlns="http://schemas.openxmlformats.org/package/2006/content-types">
  <Default Extension="png" ContentType="image/png"/>
  <Default Extension="mp3" ContentType="audio/m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8" r:id="rId5"/>
    <p:sldId id="261" r:id="rId6"/>
    <p:sldId id="262" r:id="rId7"/>
    <p:sldId id="263" r:id="rId8"/>
    <p:sldId id="264" r:id="rId9"/>
    <p:sldId id="267" r:id="rId10"/>
    <p:sldId id="265" r:id="rId11"/>
    <p:sldId id="266" r:id="rId1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75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6.png"/><Relationship Id="rId7" Type="http://schemas.openxmlformats.org/officeDocument/2006/relationships/image" Target="../media/image8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85.png"/><Relationship Id="rId10" Type="http://schemas.openxmlformats.org/officeDocument/2006/relationships/image" Target="../media/image93.png"/><Relationship Id="rId4" Type="http://schemas.openxmlformats.org/officeDocument/2006/relationships/image" Target="../media/image84.png"/><Relationship Id="rId9" Type="http://schemas.openxmlformats.org/officeDocument/2006/relationships/image" Target="../media/image9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0.png"/><Relationship Id="rId12" Type="http://schemas.openxmlformats.org/officeDocument/2006/relationships/image" Target="../media/image34.png"/><Relationship Id="rId17" Type="http://schemas.openxmlformats.org/officeDocument/2006/relationships/image" Target="../media/image38.png"/><Relationship Id="rId2" Type="http://schemas.openxmlformats.org/officeDocument/2006/relationships/audio" Target="../media/media1.mp3"/><Relationship Id="rId16" Type="http://schemas.openxmlformats.org/officeDocument/2006/relationships/image" Target="../media/image37.png"/><Relationship Id="rId1" Type="http://schemas.microsoft.com/office/2007/relationships/media" Target="../media/media1.mp3"/><Relationship Id="rId6" Type="http://schemas.openxmlformats.org/officeDocument/2006/relationships/image" Target="../media/image29.png"/><Relationship Id="rId11" Type="http://schemas.openxmlformats.org/officeDocument/2006/relationships/image" Target="../media/image21.png"/><Relationship Id="rId5" Type="http://schemas.openxmlformats.org/officeDocument/2006/relationships/image" Target="../media/image28.png"/><Relationship Id="rId15" Type="http://schemas.openxmlformats.org/officeDocument/2006/relationships/image" Target="../media/image1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7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27.png"/><Relationship Id="rId9" Type="http://schemas.openxmlformats.org/officeDocument/2006/relationships/image" Target="../media/image3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gif"/><Relationship Id="rId3" Type="http://schemas.openxmlformats.org/officeDocument/2006/relationships/image" Target="../media/image60.png"/><Relationship Id="rId7" Type="http://schemas.openxmlformats.org/officeDocument/2006/relationships/image" Target="../media/image56.png"/><Relationship Id="rId12" Type="http://schemas.openxmlformats.org/officeDocument/2006/relationships/image" Target="../media/image67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54.png"/><Relationship Id="rId10" Type="http://schemas.openxmlformats.org/officeDocument/2006/relationships/image" Target="../media/image65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Relationship Id="rId14" Type="http://schemas.openxmlformats.org/officeDocument/2006/relationships/image" Target="../media/image69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4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77.png"/><Relationship Id="rId7" Type="http://schemas.openxmlformats.org/officeDocument/2006/relationships/image" Target="../media/image84.png"/><Relationship Id="rId12" Type="http://schemas.openxmlformats.org/officeDocument/2006/relationships/image" Target="../media/image89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79.png"/><Relationship Id="rId10" Type="http://schemas.openxmlformats.org/officeDocument/2006/relationships/image" Target="../media/image87.JPG"/><Relationship Id="rId4" Type="http://schemas.openxmlformats.org/officeDocument/2006/relationships/image" Target="../media/image78.png"/><Relationship Id="rId9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761004" y="0"/>
            <a:ext cx="8524710" cy="10986493"/>
            <a:chOff x="9761004" y="0"/>
            <a:chExt cx="8524710" cy="1098649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9761004" y="366191"/>
              <a:ext cx="2692078" cy="10384014"/>
              <a:chOff x="9761004" y="366191"/>
              <a:chExt cx="2692078" cy="10384014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9761004" y="366191"/>
                <a:ext cx="2692078" cy="5346947"/>
                <a:chOff x="9761004" y="366191"/>
                <a:chExt cx="2692078" cy="5346947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9761004" y="366191"/>
                  <a:ext cx="2692078" cy="534694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9761004" y="5942475"/>
                <a:ext cx="2692078" cy="4807729"/>
                <a:chOff x="9761004" y="5942475"/>
                <a:chExt cx="2692078" cy="4807729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9761004" y="5942475"/>
                  <a:ext cx="2692078" cy="4807729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621700" y="1915240"/>
              <a:ext cx="2664014" cy="9071253"/>
              <a:chOff x="15621700" y="1915240"/>
              <a:chExt cx="2664014" cy="9071253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621700" y="6334508"/>
                <a:ext cx="2664014" cy="4651985"/>
                <a:chOff x="15621700" y="6334508"/>
                <a:chExt cx="2664014" cy="4651985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621700" y="6334508"/>
                  <a:ext cx="2664014" cy="4651985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621700" y="1915240"/>
                <a:ext cx="2664014" cy="4201907"/>
                <a:chOff x="15621700" y="1915240"/>
                <a:chExt cx="2664014" cy="4201907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621700" y="1915240"/>
                  <a:ext cx="2664014" cy="420190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2727475" y="0"/>
              <a:ext cx="2619832" cy="10506077"/>
              <a:chOff x="12727475" y="0"/>
              <a:chExt cx="2619832" cy="10506077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2727475" y="5186201"/>
                <a:ext cx="2619832" cy="5319876"/>
                <a:chOff x="12727475" y="5186201"/>
                <a:chExt cx="2619832" cy="5319876"/>
              </a:xfrm>
            </p:grpSpPr>
            <p:pic>
              <p:nvPicPr>
                <p:cNvPr id="24" name="Object 23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2727475" y="5186201"/>
                  <a:ext cx="2619832" cy="5319876"/>
                </a:xfrm>
                <a:prstGeom prst="rect">
                  <a:avLst/>
                </a:prstGeom>
              </p:spPr>
            </p:pic>
          </p:grpSp>
          <p:grpSp>
            <p:nvGrpSpPr>
              <p:cNvPr id="1011" name="그룹 1011"/>
              <p:cNvGrpSpPr/>
              <p:nvPr/>
            </p:nvGrpSpPr>
            <p:grpSpPr>
              <a:xfrm>
                <a:off x="12727475" y="0"/>
                <a:ext cx="2619832" cy="4971526"/>
                <a:chOff x="12727475" y="0"/>
                <a:chExt cx="2619832" cy="4971526"/>
              </a:xfrm>
            </p:grpSpPr>
            <p:pic>
              <p:nvPicPr>
                <p:cNvPr id="27" name="Object 26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>
                  <a:off x="12727475" y="0"/>
                  <a:ext cx="2619832" cy="497152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2" name="그룹 1012"/>
          <p:cNvGrpSpPr/>
          <p:nvPr/>
        </p:nvGrpSpPr>
        <p:grpSpPr>
          <a:xfrm>
            <a:off x="76190" y="1748419"/>
            <a:ext cx="9684814" cy="4251294"/>
            <a:chOff x="76190" y="1748419"/>
            <a:chExt cx="9684814" cy="425129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73708" y="1498520"/>
              <a:ext cx="9051138" cy="2892348"/>
            </a:xfrm>
            <a:prstGeom prst="rect">
              <a:avLst/>
            </a:prstGeom>
          </p:spPr>
        </p:pic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6929" y="4995910"/>
              <a:ext cx="9882720" cy="133132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0121" y="360592"/>
            <a:ext cx="2405660" cy="51844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00048" y="3985858"/>
            <a:ext cx="1458901" cy="43281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0" y="8566078"/>
            <a:ext cx="1912325" cy="1829818"/>
            <a:chOff x="-277992" y="8749333"/>
            <a:chExt cx="1912325" cy="1829818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277992" y="8749333"/>
              <a:ext cx="1912325" cy="18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63447" y="1980596"/>
            <a:ext cx="12001910" cy="7947121"/>
            <a:chOff x="6663447" y="1980596"/>
            <a:chExt cx="12001910" cy="79471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63447" y="1980596"/>
              <a:ext cx="12001910" cy="79471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6901028" cy="10285714"/>
            <a:chOff x="0" y="0"/>
            <a:chExt cx="6901028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901028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0869" y="881330"/>
            <a:ext cx="3139082" cy="15178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1845" y="1847266"/>
            <a:ext cx="4863834" cy="28542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8792" y="230818"/>
            <a:ext cx="2264930" cy="47427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05513" y="1837742"/>
            <a:ext cx="1371414" cy="163274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225303" y="0"/>
            <a:ext cx="1060412" cy="1014660"/>
            <a:chOff x="17225303" y="0"/>
            <a:chExt cx="1060412" cy="101466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225303" y="0"/>
              <a:ext cx="1060412" cy="10146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53109" y="8832459"/>
            <a:ext cx="1095258" cy="1095258"/>
            <a:chOff x="453109" y="8832459"/>
            <a:chExt cx="1095258" cy="109525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53109" y="8832459"/>
              <a:ext cx="1095258" cy="1095258"/>
              <a:chOff x="453109" y="8832459"/>
              <a:chExt cx="1095258" cy="109525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3109" y="8832459"/>
                <a:ext cx="1095258" cy="109525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454" y="8840419"/>
              <a:ext cx="1011086" cy="9982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" y="2705100"/>
            <a:ext cx="8757149" cy="263492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600" y="2413100"/>
            <a:ext cx="2057996" cy="51110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324600" y="5320970"/>
            <a:ext cx="2430356" cy="1098880"/>
          </a:xfrm>
          <a:prstGeom prst="rect">
            <a:avLst/>
          </a:prstGeom>
        </p:spPr>
      </p:pic>
      <p:grpSp>
        <p:nvGrpSpPr>
          <p:cNvPr id="2" name="그룹 1013">
            <a:extLst>
              <a:ext uri="{FF2B5EF4-FFF2-40B4-BE49-F238E27FC236}">
                <a16:creationId xmlns:a16="http://schemas.microsoft.com/office/drawing/2014/main" id="{86CA34CA-B4CC-994A-1D7D-4200DA8592FF}"/>
              </a:ext>
            </a:extLst>
          </p:cNvPr>
          <p:cNvGrpSpPr/>
          <p:nvPr/>
        </p:nvGrpSpPr>
        <p:grpSpPr>
          <a:xfrm>
            <a:off x="4507525" y="4955501"/>
            <a:ext cx="1912325" cy="1829818"/>
            <a:chOff x="-277992" y="8749333"/>
            <a:chExt cx="1912325" cy="1829818"/>
          </a:xfrm>
        </p:grpSpPr>
        <p:pic>
          <p:nvPicPr>
            <p:cNvPr id="4" name="Object 37">
              <a:extLst>
                <a:ext uri="{FF2B5EF4-FFF2-40B4-BE49-F238E27FC236}">
                  <a16:creationId xmlns:a16="http://schemas.microsoft.com/office/drawing/2014/main" id="{9C23F151-5CB4-AC1E-C137-12426DC91B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77992" y="8749333"/>
              <a:ext cx="1912325" cy="182981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5018" y="5882635"/>
            <a:ext cx="1812013" cy="2524491"/>
            <a:chOff x="7045018" y="5882635"/>
            <a:chExt cx="1812013" cy="25244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45018" y="5882635"/>
              <a:ext cx="1812013" cy="25244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940399" y="5874751"/>
            <a:ext cx="1797743" cy="2532375"/>
            <a:chOff x="8940399" y="5874751"/>
            <a:chExt cx="1797743" cy="253237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40399" y="5874751"/>
              <a:ext cx="1797743" cy="25323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51523" y="5882635"/>
            <a:ext cx="1838824" cy="2524491"/>
            <a:chOff x="2651523" y="5882635"/>
            <a:chExt cx="1838824" cy="252449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51523" y="5882635"/>
              <a:ext cx="1838824" cy="252449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649028" y="0"/>
            <a:ext cx="6636686" cy="10285714"/>
            <a:chOff x="11649028" y="0"/>
            <a:chExt cx="6636686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649028" y="0"/>
              <a:ext cx="6636686" cy="1028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44287" y="5467382"/>
            <a:ext cx="4566167" cy="295773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604866" y="3427196"/>
            <a:ext cx="891708" cy="891708"/>
            <a:chOff x="12604866" y="3427196"/>
            <a:chExt cx="891708" cy="8917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604866" y="3427196"/>
              <a:ext cx="891708" cy="891708"/>
              <a:chOff x="12604866" y="3427196"/>
              <a:chExt cx="891708" cy="891708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604866" y="3427196"/>
                <a:ext cx="891708" cy="891708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13430" y="3433676"/>
              <a:ext cx="816089" cy="80323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10711" y="-554468"/>
            <a:ext cx="7362348" cy="8687136"/>
            <a:chOff x="510711" y="-554468"/>
            <a:chExt cx="7362348" cy="868713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0711" y="-554468"/>
              <a:ext cx="7362348" cy="86871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740155" y="1976856"/>
            <a:ext cx="3629556" cy="6980324"/>
            <a:chOff x="3740155" y="1976856"/>
            <a:chExt cx="3629556" cy="698032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17533" y="-961113"/>
              <a:ext cx="7259111" cy="1396064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740155" y="1976856"/>
              <a:ext cx="3629556" cy="698032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83091" y="2768923"/>
            <a:ext cx="5611960" cy="248352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668199" y="2768923"/>
            <a:ext cx="2385645" cy="287819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4477" y="364948"/>
            <a:ext cx="2372673" cy="4599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11780" y="5890518"/>
            <a:ext cx="1659461" cy="2516608"/>
            <a:chOff x="911780" y="5890518"/>
            <a:chExt cx="1659461" cy="251660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1780" y="5890518"/>
              <a:ext cx="1659461" cy="25166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90476" y="0"/>
            <a:ext cx="9295238" cy="10285714"/>
            <a:chOff x="8990476" y="0"/>
            <a:chExt cx="9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0476" y="0"/>
              <a:ext cx="92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04549" y="1590056"/>
            <a:ext cx="5175484" cy="261685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925011" y="7987248"/>
            <a:ext cx="1659461" cy="2516608"/>
            <a:chOff x="15925011" y="7987248"/>
            <a:chExt cx="1659461" cy="25166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925011" y="7987248"/>
              <a:ext cx="1659461" cy="251660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4681" y="1590021"/>
            <a:ext cx="5135312" cy="261728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792" y="230818"/>
            <a:ext cx="3119816" cy="4599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933333" y="1006924"/>
            <a:ext cx="3687556" cy="6980324"/>
            <a:chOff x="8933333" y="1006924"/>
            <a:chExt cx="3687556" cy="698032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91173" y="-1922220"/>
              <a:ext cx="7375112" cy="1396064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33333" y="1006924"/>
              <a:ext cx="3687556" cy="69803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81155" y="-1892949"/>
            <a:ext cx="7259111" cy="13960647"/>
            <a:chOff x="4081155" y="-1892949"/>
            <a:chExt cx="7259111" cy="1396064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81155" y="-1892949"/>
              <a:ext cx="7259111" cy="13960647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03778" y="1045020"/>
              <a:ext cx="3629556" cy="698032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358668" y="4591477"/>
            <a:ext cx="4590872" cy="216916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33125" y="4591477"/>
            <a:ext cx="3308595" cy="214319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51138" y="9394007"/>
            <a:ext cx="891708" cy="891708"/>
            <a:chOff x="17451138" y="9394007"/>
            <a:chExt cx="891708" cy="8917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451138" y="9394007"/>
              <a:ext cx="891708" cy="891708"/>
              <a:chOff x="17451138" y="9394007"/>
              <a:chExt cx="891708" cy="8917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7451138" y="9394007"/>
                <a:ext cx="891708" cy="89170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7559702" y="9400487"/>
              <a:ext cx="816089" cy="803241"/>
            </a:xfrm>
            <a:prstGeom prst="rect">
              <a:avLst/>
            </a:prstGeom>
          </p:spPr>
        </p:pic>
      </p:grpSp>
      <p:pic>
        <p:nvPicPr>
          <p:cNvPr id="4" name="_74_패트와_매트_OST_추억_평화_동심_활기_">
            <a:hlinkClick r:id="" action="ppaction://media"/>
            <a:extLst>
              <a:ext uri="{FF2B5EF4-FFF2-40B4-BE49-F238E27FC236}">
                <a16:creationId xmlns:a16="http://schemas.microsoft.com/office/drawing/2014/main" id="{D3CC34F8-AB37-FCB2-99D6-5A5EFB5D2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703528" y="9192507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959916" y="0"/>
            <a:ext cx="5325798" cy="10285714"/>
            <a:chOff x="8990476" y="0"/>
            <a:chExt cx="92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90476" y="0"/>
              <a:ext cx="9295238" cy="10285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11507" y="-1638300"/>
            <a:ext cx="11539845" cy="139606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451138" y="9394007"/>
            <a:ext cx="891708" cy="891708"/>
            <a:chOff x="17451138" y="9394007"/>
            <a:chExt cx="891708" cy="89170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7451138" y="9394007"/>
              <a:ext cx="891708" cy="891708"/>
              <a:chOff x="17451138" y="9394007"/>
              <a:chExt cx="891708" cy="891708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7451138" y="9394007"/>
                <a:ext cx="891708" cy="891708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59702" y="9400487"/>
              <a:ext cx="816089" cy="803241"/>
            </a:xfrm>
            <a:prstGeom prst="rect">
              <a:avLst/>
            </a:prstGeom>
          </p:spPr>
        </p:pic>
      </p:grpSp>
      <p:pic>
        <p:nvPicPr>
          <p:cNvPr id="4" name="_74_패트와_매트_OST_추억_평화_동심_활기_">
            <a:hlinkClick r:id="" action="ppaction://media"/>
            <a:extLst>
              <a:ext uri="{FF2B5EF4-FFF2-40B4-BE49-F238E27FC236}">
                <a16:creationId xmlns:a16="http://schemas.microsoft.com/office/drawing/2014/main" id="{D3CC34F8-AB37-FCB2-99D6-5A5EFB5D22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03528" y="9192507"/>
            <a:ext cx="609600" cy="6096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523482"/>
            <a:ext cx="10010775" cy="5238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833176" y="1714500"/>
            <a:ext cx="157927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/>
              <a:t>ERD</a:t>
            </a:r>
            <a:endParaRPr lang="ko-KR" altLang="en-US" sz="6600" dirty="0"/>
          </a:p>
        </p:txBody>
      </p:sp>
      <p:grpSp>
        <p:nvGrpSpPr>
          <p:cNvPr id="24" name="그룹 1013"/>
          <p:cNvGrpSpPr/>
          <p:nvPr/>
        </p:nvGrpSpPr>
        <p:grpSpPr>
          <a:xfrm>
            <a:off x="0" y="8566078"/>
            <a:ext cx="1912325" cy="1829818"/>
            <a:chOff x="-277992" y="8749333"/>
            <a:chExt cx="1912325" cy="1829818"/>
          </a:xfrm>
        </p:grpSpPr>
        <p:pic>
          <p:nvPicPr>
            <p:cNvPr id="26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277992" y="8749333"/>
              <a:ext cx="1912325" cy="1829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880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284147" y="1042237"/>
            <a:ext cx="2308231" cy="3022056"/>
            <a:chOff x="5284147" y="1042237"/>
            <a:chExt cx="2308231" cy="302205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84147" y="1042237"/>
              <a:ext cx="2308231" cy="3022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888919" y="1042237"/>
            <a:ext cx="2308231" cy="3022056"/>
            <a:chOff x="2888919" y="1042237"/>
            <a:chExt cx="2308231" cy="302205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8919" y="1042237"/>
              <a:ext cx="2308231" cy="3022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3692" y="1042237"/>
            <a:ext cx="2308231" cy="3022056"/>
            <a:chOff x="493692" y="1042237"/>
            <a:chExt cx="2308231" cy="30220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3692" y="1042237"/>
              <a:ext cx="2308231" cy="302205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483792" y="1080297"/>
            <a:ext cx="2308231" cy="2945936"/>
            <a:chOff x="15483792" y="1080297"/>
            <a:chExt cx="2308231" cy="294593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83792" y="1080297"/>
              <a:ext cx="2308231" cy="29459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43964" y="1080297"/>
            <a:ext cx="2308231" cy="2945936"/>
            <a:chOff x="13043964" y="1080297"/>
            <a:chExt cx="2308231" cy="294593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43964" y="1080297"/>
              <a:ext cx="2308231" cy="29459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604135" y="1080297"/>
            <a:ext cx="2308231" cy="2945936"/>
            <a:chOff x="10604135" y="1080297"/>
            <a:chExt cx="2308231" cy="294593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04135" y="1080297"/>
              <a:ext cx="2308231" cy="294593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463574" y="294640"/>
            <a:ext cx="3219850" cy="4517250"/>
            <a:chOff x="7463574" y="294640"/>
            <a:chExt cx="3219850" cy="45172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63574" y="294640"/>
              <a:ext cx="3219850" cy="45172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85266" y="364948"/>
            <a:ext cx="3614730" cy="45998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0169" y="1671584"/>
            <a:ext cx="11622510" cy="1315854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1674" y="4930164"/>
            <a:ext cx="4570310" cy="15123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220622" y="4930164"/>
            <a:ext cx="4590477" cy="189709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5750" y="7822081"/>
            <a:ext cx="4580730" cy="185952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79687" y="4930164"/>
            <a:ext cx="4562541" cy="151234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810334" y="7822081"/>
            <a:ext cx="4576644" cy="150418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773418" y="6745992"/>
            <a:ext cx="2057008" cy="564771"/>
            <a:chOff x="1773418" y="6745992"/>
            <a:chExt cx="2057008" cy="5647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773418" y="6745992"/>
              <a:ext cx="2057004" cy="564771"/>
              <a:chOff x="1773418" y="6745992"/>
              <a:chExt cx="2057004" cy="564771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773418" y="6745992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44235" y="6864202"/>
              <a:ext cx="1307338" cy="35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72176" y="7603311"/>
            <a:ext cx="2833482" cy="69071"/>
            <a:chOff x="1647807" y="7612577"/>
            <a:chExt cx="2833482" cy="69071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47807" y="7612577"/>
              <a:ext cx="2833482" cy="6907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726116" y="7612577"/>
            <a:ext cx="2833482" cy="69071"/>
            <a:chOff x="7726116" y="7612577"/>
            <a:chExt cx="2833482" cy="6907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726116" y="7612577"/>
              <a:ext cx="2833482" cy="690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860415" y="9718083"/>
            <a:ext cx="2057008" cy="564771"/>
            <a:chOff x="1860415" y="9718083"/>
            <a:chExt cx="2057008" cy="564771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860415" y="9718083"/>
              <a:ext cx="2057004" cy="564771"/>
              <a:chOff x="1860415" y="9718083"/>
              <a:chExt cx="2057004" cy="564771"/>
            </a:xfrm>
          </p:grpSpPr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860415" y="9718083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1232" y="9821436"/>
              <a:ext cx="1315454" cy="419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11627" y="6745992"/>
            <a:ext cx="2057008" cy="564771"/>
            <a:chOff x="8011627" y="6745992"/>
            <a:chExt cx="2057008" cy="564771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8011627" y="6745992"/>
              <a:ext cx="2057004" cy="564771"/>
              <a:chOff x="8011627" y="6745992"/>
              <a:chExt cx="2057004" cy="564771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11627" y="6745992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82444" y="6864202"/>
              <a:ext cx="1307338" cy="35195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455288" y="6745992"/>
            <a:ext cx="2057008" cy="564771"/>
            <a:chOff x="14455288" y="6745992"/>
            <a:chExt cx="2057008" cy="564771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14455288" y="6745992"/>
              <a:ext cx="2057004" cy="564771"/>
              <a:chOff x="14455288" y="6745992"/>
              <a:chExt cx="2057004" cy="564771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455288" y="6745992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26104" y="6864202"/>
              <a:ext cx="1307338" cy="35195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044995" y="9701399"/>
            <a:ext cx="2057005" cy="564771"/>
            <a:chOff x="8044995" y="9701399"/>
            <a:chExt cx="2057005" cy="564771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044995" y="9701399"/>
              <a:ext cx="2057004" cy="564771"/>
              <a:chOff x="8044995" y="9701399"/>
              <a:chExt cx="2057004" cy="564771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044995" y="9701399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015808" y="9819570"/>
              <a:ext cx="1393927" cy="35253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2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9524" y="38095"/>
            <a:ext cx="13605465" cy="4098850"/>
            <a:chOff x="-9524" y="38095"/>
            <a:chExt cx="13605465" cy="40988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9524" y="38095"/>
              <a:ext cx="13605465" cy="40988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9784" y="914422"/>
            <a:ext cx="10431752" cy="15204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540642" y="38095"/>
            <a:ext cx="4689773" cy="4921287"/>
            <a:chOff x="13540642" y="38095"/>
            <a:chExt cx="4689773" cy="492128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540642" y="38095"/>
              <a:ext cx="4689773" cy="49212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93969" y="9654207"/>
            <a:ext cx="2057009" cy="564771"/>
            <a:chOff x="1493969" y="9654207"/>
            <a:chExt cx="2057009" cy="5647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93969" y="9654207"/>
              <a:ext cx="2057004" cy="564771"/>
              <a:chOff x="1493969" y="9654207"/>
              <a:chExt cx="2057004" cy="5647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93969" y="9654207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64786" y="9757563"/>
              <a:ext cx="1684320" cy="4190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347580" y="7635168"/>
            <a:ext cx="2833482" cy="69071"/>
            <a:chOff x="3347580" y="7635168"/>
            <a:chExt cx="2833482" cy="690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3347580" y="7635168"/>
              <a:ext cx="2833482" cy="690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261173" y="7635168"/>
            <a:ext cx="2833482" cy="69071"/>
            <a:chOff x="8261173" y="7635168"/>
            <a:chExt cx="2833482" cy="6907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8261173" y="7635168"/>
              <a:ext cx="2833482" cy="6907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069289" y="7781930"/>
            <a:ext cx="2833482" cy="69071"/>
            <a:chOff x="16069289" y="7781930"/>
            <a:chExt cx="2833482" cy="690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6069289" y="7781930"/>
              <a:ext cx="2833482" cy="6907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62619" y="9654207"/>
            <a:ext cx="2057008" cy="564771"/>
            <a:chOff x="6062619" y="9654207"/>
            <a:chExt cx="2057008" cy="5647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062623" y="9654207"/>
              <a:ext cx="2057004" cy="564771"/>
              <a:chOff x="6062623" y="9654207"/>
              <a:chExt cx="2057004" cy="56477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62623" y="9654207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33432" y="9772432"/>
              <a:ext cx="1770682" cy="34665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25940" y="5684463"/>
            <a:ext cx="6171429" cy="3799286"/>
            <a:chOff x="10725940" y="5684463"/>
            <a:chExt cx="6171429" cy="379928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725940" y="5684463"/>
              <a:ext cx="6171429" cy="379928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12095" y="9654207"/>
            <a:ext cx="2057049" cy="564771"/>
            <a:chOff x="12512095" y="9654207"/>
            <a:chExt cx="2057049" cy="564771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2512139" y="9654207"/>
              <a:ext cx="2057004" cy="564771"/>
              <a:chOff x="12512139" y="9654207"/>
              <a:chExt cx="2057004" cy="564771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12139" y="9654207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82908" y="9640841"/>
              <a:ext cx="1464197" cy="6109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840286" y="4959382"/>
            <a:ext cx="2057083" cy="564771"/>
            <a:chOff x="14840286" y="4959382"/>
            <a:chExt cx="2057083" cy="564771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4840364" y="4959382"/>
              <a:ext cx="2057004" cy="564771"/>
              <a:chOff x="14840364" y="4959382"/>
              <a:chExt cx="2057004" cy="564771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840364" y="4959382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11098" y="4945946"/>
              <a:ext cx="1597597" cy="598863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6711" y="3359871"/>
            <a:ext cx="2057008" cy="564771"/>
            <a:chOff x="926711" y="3359871"/>
            <a:chExt cx="2057008" cy="564771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926711" y="3359871"/>
              <a:ext cx="2057004" cy="564771"/>
              <a:chOff x="926711" y="3359871"/>
              <a:chExt cx="2057004" cy="564771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26711" y="3359871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7528" y="3463226"/>
              <a:ext cx="1597597" cy="419054"/>
            </a:xfrm>
            <a:prstGeom prst="rect">
              <a:avLst/>
            </a:prstGeom>
          </p:spPr>
        </p:pic>
      </p:grpSp>
      <p:pic>
        <p:nvPicPr>
          <p:cNvPr id="4" name="그림 3" descr="텍스트, 사람, 스크린샷이(가) 표시된 사진&#10;&#10;자동 생성된 설명">
            <a:extLst>
              <a:ext uri="{FF2B5EF4-FFF2-40B4-BE49-F238E27FC236}">
                <a16:creationId xmlns:a16="http://schemas.microsoft.com/office/drawing/2014/main" id="{28A8A419-DBD6-BC4E-12A9-4D00D91BEC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5" y="4793472"/>
            <a:ext cx="3516569" cy="46171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F4D71A6-F5B5-E0D1-04D8-767C7DB128B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289" y="5719586"/>
            <a:ext cx="4525696" cy="3333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0959" y="364949"/>
            <a:ext cx="3266110" cy="47427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668794" y="5108322"/>
            <a:ext cx="7782656" cy="69071"/>
            <a:chOff x="4668794" y="5108322"/>
            <a:chExt cx="7782656" cy="6907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4668794" y="5108322"/>
              <a:ext cx="7782656" cy="69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1667" y="1232152"/>
            <a:ext cx="7912099" cy="8131516"/>
            <a:chOff x="321667" y="1232152"/>
            <a:chExt cx="7912099" cy="813151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667" y="1232152"/>
              <a:ext cx="7912099" cy="81315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49212" y="9604155"/>
            <a:ext cx="2057007" cy="564771"/>
            <a:chOff x="3249212" y="9604155"/>
            <a:chExt cx="2057007" cy="56477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49212" y="9604155"/>
              <a:ext cx="2057004" cy="564771"/>
              <a:chOff x="3249212" y="9604155"/>
              <a:chExt cx="2057004" cy="564771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49212" y="9604155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20027" y="9590694"/>
              <a:ext cx="1881587" cy="6415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94866" y="1926017"/>
            <a:ext cx="9149014" cy="7437651"/>
            <a:chOff x="8794866" y="1926017"/>
            <a:chExt cx="9149014" cy="74376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4866" y="1926017"/>
              <a:ext cx="9149014" cy="74376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91235" y="9604155"/>
            <a:ext cx="2057007" cy="564771"/>
            <a:chOff x="12691235" y="9604155"/>
            <a:chExt cx="2057007" cy="564771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691235" y="9604155"/>
              <a:ext cx="2057004" cy="564771"/>
              <a:chOff x="12691235" y="9604155"/>
              <a:chExt cx="2057004" cy="56477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691235" y="9604155"/>
                <a:ext cx="2057004" cy="56477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2051" y="9716236"/>
              <a:ext cx="1597597" cy="35270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901028" cy="10285714"/>
            <a:chOff x="0" y="0"/>
            <a:chExt cx="6901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90102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657660" y="8981986"/>
            <a:ext cx="1093211" cy="1093211"/>
            <a:chOff x="5657660" y="8981986"/>
            <a:chExt cx="1093211" cy="10932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57660" y="8981986"/>
              <a:ext cx="1093211" cy="1093211"/>
              <a:chOff x="5657660" y="8981986"/>
              <a:chExt cx="1093211" cy="10932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57660" y="8981986"/>
                <a:ext cx="1093211" cy="109321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757" y="8989931"/>
              <a:ext cx="1000697" cy="9992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792" y="230818"/>
            <a:ext cx="2264930" cy="47427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43843" y="265103"/>
            <a:ext cx="9171439" cy="9380276"/>
            <a:chOff x="8243843" y="265103"/>
            <a:chExt cx="9171439" cy="938027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43843" y="265103"/>
              <a:ext cx="9171439" cy="9380276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879468" y="1473597"/>
            <a:ext cx="7388386" cy="293225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47527" y="4506906"/>
            <a:ext cx="6863444" cy="190122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25303" y="0"/>
            <a:ext cx="1060412" cy="1014660"/>
            <a:chOff x="17225303" y="0"/>
            <a:chExt cx="1060412" cy="10146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25303" y="0"/>
              <a:ext cx="1060412" cy="101466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6000" cy="10285714"/>
            <a:chOff x="0" y="0"/>
            <a:chExt cx="690102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901028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95589" y="9080780"/>
            <a:ext cx="1093211" cy="1093211"/>
            <a:chOff x="5657660" y="8981986"/>
            <a:chExt cx="1093211" cy="109321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57660" y="8981986"/>
              <a:ext cx="1093211" cy="1093211"/>
              <a:chOff x="5657660" y="8981986"/>
              <a:chExt cx="1093211" cy="1093211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657660" y="8981986"/>
                <a:ext cx="1093211" cy="1093211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0757" y="8989931"/>
              <a:ext cx="1000697" cy="9992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792" y="230818"/>
            <a:ext cx="2264930" cy="47427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25303" y="0"/>
            <a:ext cx="1060412" cy="1014660"/>
            <a:chOff x="17225303" y="0"/>
            <a:chExt cx="1060412" cy="10146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225303" y="0"/>
              <a:ext cx="1060412" cy="1014660"/>
            </a:xfrm>
            <a:prstGeom prst="rect">
              <a:avLst/>
            </a:prstGeom>
          </p:spPr>
        </p:pic>
      </p:grpSp>
      <p:pic>
        <p:nvPicPr>
          <p:cNvPr id="17" name="Object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881330"/>
            <a:ext cx="3139082" cy="1517825"/>
          </a:xfrm>
          <a:prstGeom prst="rect">
            <a:avLst/>
          </a:prstGeom>
        </p:spPr>
      </p:pic>
      <p:pic>
        <p:nvPicPr>
          <p:cNvPr id="19" name="Object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10976" y="1847266"/>
            <a:ext cx="4863834" cy="2854253"/>
          </a:xfrm>
          <a:prstGeom prst="rect">
            <a:avLst/>
          </a:prstGeom>
        </p:spPr>
      </p:pic>
      <p:pic>
        <p:nvPicPr>
          <p:cNvPr id="20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54644" y="1837742"/>
            <a:ext cx="1371414" cy="163274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131" y="5696285"/>
            <a:ext cx="5066273" cy="4552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0069" y="1419011"/>
            <a:ext cx="6865160" cy="266303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130" y="230818"/>
            <a:ext cx="5740864" cy="23980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888" y="6515100"/>
            <a:ext cx="6328825" cy="3403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5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</Words>
  <Application>Microsoft Office PowerPoint</Application>
  <PresentationFormat>사용자 지정</PresentationFormat>
  <Paragraphs>1</Paragraphs>
  <Slides>11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5</cp:revision>
  <dcterms:created xsi:type="dcterms:W3CDTF">2022-11-25T00:31:30Z</dcterms:created>
  <dcterms:modified xsi:type="dcterms:W3CDTF">2022-11-25T01:29:03Z</dcterms:modified>
</cp:coreProperties>
</file>